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6" r:id="rId4"/>
    <p:sldId id="269" r:id="rId5"/>
    <p:sldId id="268" r:id="rId6"/>
    <p:sldId id="267" r:id="rId7"/>
    <p:sldId id="277" r:id="rId8"/>
    <p:sldId id="270" r:id="rId9"/>
    <p:sldId id="271" r:id="rId10"/>
    <p:sldId id="272" r:id="rId11"/>
    <p:sldId id="273" r:id="rId12"/>
    <p:sldId id="274" r:id="rId13"/>
    <p:sldId id="275" r:id="rId14"/>
    <p:sldId id="257" r:id="rId15"/>
    <p:sldId id="258" r:id="rId16"/>
    <p:sldId id="276" r:id="rId17"/>
    <p:sldId id="259" r:id="rId1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3766" autoAdjust="0"/>
  </p:normalViewPr>
  <p:slideViewPr>
    <p:cSldViewPr>
      <p:cViewPr varScale="1">
        <p:scale>
          <a:sx n="88" d="100"/>
          <a:sy n="88" d="100"/>
        </p:scale>
        <p:origin x="636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Morale: </a:t>
            </a:r>
            <a:r>
              <a:rPr lang="en-US" dirty="0" err="1"/>
              <a:t>TDD’ing</a:t>
            </a:r>
            <a:r>
              <a:rPr lang="en-US" dirty="0"/>
              <a:t> the proper handling of hand size before the List&lt;Card&gt; hand is in place is like ‘</a:t>
            </a:r>
            <a:r>
              <a:rPr lang="en-US" dirty="0" err="1"/>
              <a:t>gå</a:t>
            </a:r>
            <a:r>
              <a:rPr lang="en-US" dirty="0"/>
              <a:t> over </a:t>
            </a:r>
            <a:r>
              <a:rPr lang="en-US" dirty="0" err="1"/>
              <a:t>åen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vand</a:t>
            </a:r>
            <a:r>
              <a:rPr lang="en-US" dirty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8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lookups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evident as computations</a:t>
            </a:r>
            <a:r>
              <a:rPr lang="en-US" baseline="0" dirty="0"/>
              <a:t> made; not evident as an If; Not evident as test cases are CONCRETE – use the numbers! How many times is </a:t>
            </a:r>
            <a:r>
              <a:rPr lang="en-US" baseline="0" dirty="0" err="1"/>
              <a:t>game.getCardInHand</a:t>
            </a:r>
            <a:endParaRPr lang="en-US" baseline="0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4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evident as computations</a:t>
            </a:r>
            <a:r>
              <a:rPr lang="en-US" baseline="0" dirty="0"/>
              <a:t> made; not evident as an If; Not evident as test cases are CONCRETE – use the numbers! How many times is </a:t>
            </a:r>
            <a:r>
              <a:rPr lang="en-US" baseline="0" dirty="0" err="1"/>
              <a:t>game.getCardInHand</a:t>
            </a:r>
            <a:r>
              <a:rPr lang="en-US" baseline="0" dirty="0"/>
              <a:t> called?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altLang="en-US" dirty="0">
                <a:latin typeface="Arial" charset="0"/>
                <a:cs typeface="Arial" charset="0"/>
              </a:rPr>
              <a:t>Software Engineering</a:t>
            </a:r>
            <a:br>
              <a:rPr lang="da-DK" altLang="en-US" dirty="0">
                <a:latin typeface="Arial" charset="0"/>
                <a:cs typeface="Arial" charset="0"/>
              </a:rPr>
            </a:br>
            <a:r>
              <a:rPr lang="da-DK" altLang="en-US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From the </a:t>
            </a:r>
            <a:r>
              <a:rPr lang="da-DK" dirty="0" err="1"/>
              <a:t>Trenches</a:t>
            </a:r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69BC-291D-BDB4-F88B-720B803B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= Unique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57EA-F29E-5EEC-B271-12E9078D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Cards represent physical objects</a:t>
            </a:r>
          </a:p>
          <a:p>
            <a:pPr lvl="1"/>
            <a:r>
              <a:rPr lang="en-US" dirty="0"/>
              <a:t>Two Uno cards are --- well – </a:t>
            </a:r>
            <a:r>
              <a:rPr lang="en-US" b="1" dirty="0"/>
              <a:t>two Uno cards!</a:t>
            </a:r>
          </a:p>
          <a:p>
            <a:r>
              <a:rPr lang="en-US" b="1" dirty="0"/>
              <a:t>What is wrong here?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575E-4308-9F8F-0E01-FAD67F4BE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A3EC1-698D-942D-A7D9-170F2ACC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15ABE-C4DA-618B-5AC3-94CA5024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7AB33-6708-D4B1-204B-EC3D077DD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22423"/>
            <a:ext cx="6729412" cy="30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5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A49E-20A0-8CDB-B61A-A554F000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see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A5D3-A48B-6904-2A53-8CC2923A7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</a:t>
            </a:r>
            <a:r>
              <a:rPr lang="en-US" dirty="0" err="1"/>
              <a:t>Peddersen</a:t>
            </a:r>
            <a:r>
              <a:rPr lang="en-US" dirty="0"/>
              <a:t> attacks Findus’ Tres Card?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Exercise:</a:t>
            </a:r>
          </a:p>
          <a:p>
            <a:pPr lvl="1"/>
            <a:r>
              <a:rPr lang="en-US" dirty="0"/>
              <a:t>If you not understand the problem, you should </a:t>
            </a:r>
            <a:r>
              <a:rPr lang="en-US" b="1" dirty="0"/>
              <a:t>stay on this page until you do understand, or you will never become good at programming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3CDEC-4D1A-3B0F-97DE-3A84617D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BE5ED-348A-1B61-40C2-B554F438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653F8-1463-2460-2858-4FEF050D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1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DCA8-CCEF-77D4-680F-9BAA5ED6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168-510B-6DB1-3CF5-6C0C5AE7D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similar issue</a:t>
            </a:r>
          </a:p>
          <a:p>
            <a:pPr lvl="1"/>
            <a:r>
              <a:rPr lang="en-US" dirty="0"/>
              <a:t>The idea of a </a:t>
            </a:r>
            <a:r>
              <a:rPr lang="en-US" dirty="0" err="1"/>
              <a:t>CardCollection</a:t>
            </a:r>
            <a:r>
              <a:rPr lang="en-US" dirty="0"/>
              <a:t> is fine, but this is </a:t>
            </a:r>
            <a:r>
              <a:rPr lang="en-US" b="1" dirty="0"/>
              <a:t>not</a:t>
            </a:r>
            <a:r>
              <a:rPr lang="en-US" dirty="0"/>
              <a:t> the way to do it.</a:t>
            </a:r>
          </a:p>
          <a:p>
            <a:pPr lvl="1"/>
            <a:endParaRPr lang="en-US" dirty="0"/>
          </a:p>
          <a:p>
            <a:r>
              <a:rPr lang="en-US" dirty="0"/>
              <a:t>What is the issue here: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AC4F-5EB6-FF99-02FF-F073B545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83DB8-D140-B9BC-81A8-D31E2062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1DC03-1B7C-9B43-FE15-1DABEB7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6DE6B-94FF-7B46-645B-729A0665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300"/>
            <a:ext cx="9144000" cy="9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1636-413F-82DD-BFBA-4D5F5B76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</a:t>
            </a:r>
            <a:r>
              <a:rPr lang="en-US" dirty="0" err="1"/>
              <a:t>methodication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A4A2-9957-081B-C3CE-D9B44A5BB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pollute the method space</a:t>
            </a:r>
          </a:p>
          <a:p>
            <a:pPr lvl="1"/>
            <a:r>
              <a:rPr lang="en-US" dirty="0"/>
              <a:t>Discussed at the Kata…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91815-6BA5-1838-5F61-76EA9709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8759-5F1F-A656-2AA2-FDABD2BC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2766E-45A7-604D-1DC0-C68E64CE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80645-E910-A70B-72CD-A0E4AB257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52700"/>
            <a:ext cx="52578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8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Critique?</a:t>
            </a:r>
            <a:endParaRPr lang="da-D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06493"/>
            <a:ext cx="8305800" cy="40100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My Own TDD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pPr lvl="1"/>
            <a:r>
              <a:rPr lang="en-US" dirty="0"/>
              <a:t>Concrete values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Testcases</a:t>
            </a:r>
            <a:r>
              <a:rPr lang="en-US" dirty="0"/>
              <a:t> are</a:t>
            </a:r>
            <a:br>
              <a:rPr lang="en-US" dirty="0"/>
            </a:br>
            <a:r>
              <a:rPr lang="en-US" dirty="0"/>
              <a:t>concrete!]</a:t>
            </a:r>
          </a:p>
          <a:p>
            <a:pPr lvl="1"/>
            <a:r>
              <a:rPr lang="en-US" dirty="0"/>
              <a:t>Use names for</a:t>
            </a:r>
            <a:br>
              <a:rPr lang="en-US" dirty="0"/>
            </a:br>
            <a:r>
              <a:rPr lang="en-US" dirty="0"/>
              <a:t>cards to make</a:t>
            </a:r>
            <a:br>
              <a:rPr lang="en-US" dirty="0"/>
            </a:br>
            <a:r>
              <a:rPr lang="en-US" dirty="0"/>
              <a:t>test evident</a:t>
            </a:r>
          </a:p>
          <a:p>
            <a:pPr lvl="1"/>
            <a:r>
              <a:rPr lang="en-US" dirty="0"/>
              <a:t>No ifs! Ever!</a:t>
            </a:r>
          </a:p>
          <a:p>
            <a:endParaRPr lang="en-US" dirty="0"/>
          </a:p>
          <a:p>
            <a:r>
              <a:rPr lang="en-US" i="1" dirty="0"/>
              <a:t>Evident Tests</a:t>
            </a:r>
            <a:endParaRPr lang="da-DK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77" y="828094"/>
            <a:ext cx="5001323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3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1BC6-4230-77DA-470E-0F360061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Evident Tests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7AA6-66F5-A762-AEFD-EA59102B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Evident = easy to understand fast…</a:t>
            </a:r>
          </a:p>
          <a:p>
            <a:endParaRPr lang="en-US" dirty="0"/>
          </a:p>
          <a:p>
            <a:r>
              <a:rPr lang="en-US" dirty="0"/>
              <a:t>Is this evident?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744C-0732-7E68-4327-0C0E6928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30078-9252-F8B5-A8F2-EA49EF9A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62FAD-B3A1-7306-E3AC-702ADF61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8528F17A-E90D-1FAC-7B1B-EB0AD03D7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2457450"/>
            <a:ext cx="83153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Names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names that say what they are</a:t>
            </a:r>
          </a:p>
          <a:p>
            <a:pPr lvl="1"/>
            <a:r>
              <a:rPr lang="en-US" dirty="0"/>
              <a:t>Why is </a:t>
            </a:r>
            <a:r>
              <a:rPr lang="en-US" dirty="0" err="1"/>
              <a:t>findus</a:t>
            </a:r>
            <a:r>
              <a:rPr lang="en-US" dirty="0"/>
              <a:t>’ hero – not called ‘</a:t>
            </a:r>
            <a:r>
              <a:rPr lang="en-US" dirty="0" err="1"/>
              <a:t>findusHero</a:t>
            </a:r>
            <a:r>
              <a:rPr lang="en-US" dirty="0"/>
              <a:t>’?</a:t>
            </a:r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95" y="2095500"/>
            <a:ext cx="5321573" cy="25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6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examples are </a:t>
            </a:r>
            <a:r>
              <a:rPr lang="en-US" b="1" i="1" dirty="0"/>
              <a:t>your code.</a:t>
            </a:r>
            <a:endParaRPr lang="en-US" dirty="0"/>
          </a:p>
          <a:p>
            <a:endParaRPr lang="en-US" dirty="0"/>
          </a:p>
          <a:p>
            <a:r>
              <a:rPr lang="en-US" dirty="0"/>
              <a:t>I do not know who they belong to! I do not care!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b="1" dirty="0"/>
              <a:t>not to embarrass anyone!</a:t>
            </a:r>
          </a:p>
          <a:p>
            <a:pPr lvl="1"/>
            <a:r>
              <a:rPr lang="en-US" b="1" dirty="0"/>
              <a:t>You do not learn to bicycle without falling off the bike!</a:t>
            </a:r>
          </a:p>
          <a:p>
            <a:pPr lvl="1"/>
            <a:endParaRPr lang="en-US" b="1" dirty="0"/>
          </a:p>
          <a:p>
            <a:r>
              <a:rPr lang="en-US" dirty="0"/>
              <a:t>It is for the purpose of reflection and discussion!</a:t>
            </a:r>
          </a:p>
          <a:p>
            <a:pPr lvl="1"/>
            <a:r>
              <a:rPr lang="en-US" dirty="0"/>
              <a:t>You learn a lot from seeing what others do…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7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1E83-76F8-48CB-4CFB-B9BC85D7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31FE-6AF1-F0E8-AE15-1C1A5E626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TDD is about taking </a:t>
            </a:r>
            <a:r>
              <a:rPr lang="en-US" i="1" dirty="0"/>
              <a:t>small steps</a:t>
            </a:r>
          </a:p>
          <a:p>
            <a:pPr lvl="1"/>
            <a:r>
              <a:rPr lang="en-US" i="1" dirty="0"/>
              <a:t>But the </a:t>
            </a:r>
            <a:r>
              <a:rPr lang="en-US" b="1" i="1" dirty="0"/>
              <a:t>order</a:t>
            </a:r>
            <a:r>
              <a:rPr lang="en-US" i="1" dirty="0"/>
              <a:t> in which you take steps is important!</a:t>
            </a:r>
          </a:p>
          <a:p>
            <a:r>
              <a:rPr lang="en-US" i="1" dirty="0"/>
              <a:t>Example:</a:t>
            </a:r>
          </a:p>
          <a:p>
            <a:pPr lvl="1"/>
            <a:r>
              <a:rPr lang="en-US" dirty="0"/>
              <a:t>A player’s hand is a List of cards which has a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91C66-C368-7AF5-503A-ABA1DDE4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5FE0E-4D68-9990-CB6E-3C3422B9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8BFFA-6CDB-1378-8CB9-1261272B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48C94-2BCD-6D64-D605-B963FC2F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628900"/>
            <a:ext cx="5287113" cy="25054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0" y="3771900"/>
            <a:ext cx="2590800" cy="1066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Handling size before list is in place is ‘lot of work for nothing’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044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D5A1-4FB1-B08D-B9BF-D0F7E14D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FAF4-E778-8554-A840-37194CC94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implementation looks like this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because I knew that the TDD of the size of hand/deck will automatically be implemented once the hand/deck lists were correctly </a:t>
            </a:r>
            <a:r>
              <a:rPr lang="en-US" dirty="0" err="1"/>
              <a:t>TDD’ed</a:t>
            </a:r>
            <a:r>
              <a:rPr lang="en-US" dirty="0"/>
              <a:t> in place…</a:t>
            </a:r>
          </a:p>
          <a:p>
            <a:r>
              <a:rPr lang="en-US" dirty="0"/>
              <a:t>… because ‘lookup in </a:t>
            </a:r>
            <a:r>
              <a:rPr lang="en-US" dirty="0" err="1"/>
              <a:t>Hashmap</a:t>
            </a:r>
            <a:r>
              <a:rPr lang="en-US" dirty="0"/>
              <a:t>’ is better than switches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17D69-1F5C-2C03-1ECF-6C2742DB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DEB68-D37F-99AF-8F89-3FB3821D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D570F-3FC5-71A6-0711-91BE92DE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7831D7-227E-3A7C-9F60-64E5E667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48693"/>
            <a:ext cx="3958798" cy="14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9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C972-C16E-9244-1ABF-82BEFAA4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this one…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1B4C-907E-601B-62FE-510DA93B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Large is </a:t>
            </a:r>
            <a:r>
              <a:rPr lang="en-US" b="1" i="1" dirty="0"/>
              <a:t>not</a:t>
            </a:r>
            <a:r>
              <a:rPr lang="en-US" i="1" dirty="0"/>
              <a:t> beautiful in software development…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21357-16B5-9EE6-DA79-9466BDD7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B8744-CD57-4D95-BC53-8BE322E9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B3A7-049E-ABD5-380C-8477B930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B417E-2D70-8A6E-3BE0-6E6CD3D3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74" y="1485900"/>
            <a:ext cx="6992326" cy="36104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53200" y="3771900"/>
            <a:ext cx="167640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 complexity to:</a:t>
            </a:r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831D7-227E-3A7C-9F60-64E5E6672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01" y="4503451"/>
            <a:ext cx="2358598" cy="8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7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16C2-0908-A22A-5F3A-22F74100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9CB7-EB74-BAD2-86B6-2E6BB4475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be constructively criticized 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Use a </a:t>
            </a:r>
            <a:r>
              <a:rPr lang="en-US" i="1" dirty="0" err="1"/>
              <a:t>datastructure</a:t>
            </a:r>
            <a:r>
              <a:rPr lang="en-US" i="1" dirty="0"/>
              <a:t> that can lookup</a:t>
            </a:r>
            <a:br>
              <a:rPr lang="en-US" i="1" dirty="0"/>
            </a:br>
            <a:r>
              <a:rPr lang="en-US" i="1" dirty="0"/>
              <a:t>the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F0797-09AD-5B74-8D27-0B104291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2C8AE-9A99-77AE-96D2-03EFA356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69079-B7B9-2AEC-A820-67856721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51251-A1D1-74C8-9024-469498D9B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5900"/>
            <a:ext cx="3521675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7831D7-227E-3A7C-9F60-64E5E6672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16390"/>
            <a:ext cx="2358598" cy="8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4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A798-091A-9CDE-3664-1CA6519F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Data structures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680A-5EEE-4934-0D78-1C0D46E5C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switch on </a:t>
            </a:r>
            <a:br>
              <a:rPr lang="en-US" dirty="0"/>
            </a:br>
            <a:r>
              <a:rPr lang="en-US" dirty="0"/>
              <a:t>the player? </a:t>
            </a:r>
          </a:p>
          <a:p>
            <a:endParaRPr lang="en-US" dirty="0"/>
          </a:p>
          <a:p>
            <a:r>
              <a:rPr lang="en-US" dirty="0"/>
              <a:t>Why not look </a:t>
            </a:r>
            <a:br>
              <a:rPr lang="en-US" dirty="0"/>
            </a:br>
            <a:r>
              <a:rPr lang="en-US" dirty="0"/>
              <a:t>it up?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33F66-5FAA-47E9-A2A6-76B952A7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BF0C-30F9-4F8A-4868-500266FB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6CD7-4882-0550-34E5-9ED95A68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 descr="A computer screen shot of a program code&#10;&#10;AI-generated content may be incorrect.">
            <a:extLst>
              <a:ext uri="{FF2B5EF4-FFF2-40B4-BE49-F238E27FC236}">
                <a16:creationId xmlns:a16="http://schemas.microsoft.com/office/drawing/2014/main" id="{C1AA96FF-928B-5D3D-4DB2-89DAE67C0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89000"/>
            <a:ext cx="55499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3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TDD of  ‘</a:t>
            </a:r>
            <a:r>
              <a:rPr lang="en-US" dirty="0" err="1"/>
              <a:t>getHand</a:t>
            </a:r>
            <a:r>
              <a:rPr lang="en-US" dirty="0"/>
              <a:t>()’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getHand</a:t>
            </a:r>
            <a:r>
              <a:rPr lang="en-US" dirty="0"/>
              <a:t>() returns an </a:t>
            </a:r>
            <a:r>
              <a:rPr lang="en-US" dirty="0" err="1"/>
              <a:t>Iterable</a:t>
            </a:r>
            <a:r>
              <a:rPr lang="en-US" dirty="0"/>
              <a:t>&lt;Card&gt; to allow clients to easily iterate cards ala</a:t>
            </a:r>
          </a:p>
          <a:p>
            <a:pPr lvl="1"/>
            <a:r>
              <a:rPr lang="en-US" dirty="0"/>
              <a:t>for (Card c : </a:t>
            </a:r>
            <a:r>
              <a:rPr lang="en-US" dirty="0" err="1"/>
              <a:t>game.getHand</a:t>
            </a:r>
            <a:r>
              <a:rPr lang="en-US" dirty="0"/>
              <a:t>()) { … do something with c; }</a:t>
            </a:r>
          </a:p>
          <a:p>
            <a:endParaRPr lang="en-US" dirty="0"/>
          </a:p>
          <a:p>
            <a:r>
              <a:rPr lang="en-US" dirty="0"/>
              <a:t>The UI will use that all the time!</a:t>
            </a:r>
          </a:p>
          <a:p>
            <a:endParaRPr lang="en-US" dirty="0"/>
          </a:p>
          <a:p>
            <a:r>
              <a:rPr lang="en-US" dirty="0"/>
              <a:t>But I guess you already have </a:t>
            </a:r>
            <a:r>
              <a:rPr lang="en-US" dirty="0" err="1"/>
              <a:t>testet</a:t>
            </a:r>
            <a:r>
              <a:rPr lang="en-US" dirty="0"/>
              <a:t> ‘</a:t>
            </a:r>
            <a:r>
              <a:rPr lang="en-US" dirty="0" err="1"/>
              <a:t>getCardInHand</a:t>
            </a:r>
            <a:r>
              <a:rPr lang="en-US" dirty="0"/>
              <a:t>(..)’?</a:t>
            </a:r>
          </a:p>
          <a:p>
            <a:endParaRPr lang="en-US" dirty="0"/>
          </a:p>
          <a:p>
            <a:r>
              <a:rPr lang="en-US" dirty="0"/>
              <a:t>Then TDD of </a:t>
            </a:r>
            <a:r>
              <a:rPr lang="en-US" dirty="0" err="1"/>
              <a:t>getHand</a:t>
            </a:r>
            <a:r>
              <a:rPr lang="en-US" dirty="0"/>
              <a:t>() is simple</a:t>
            </a:r>
          </a:p>
          <a:p>
            <a:pPr lvl="1"/>
            <a:r>
              <a:rPr lang="en-US" dirty="0"/>
              <a:t>Call it and ensure it returns something…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single test case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8305800" cy="4241800"/>
          </a:xfrm>
        </p:spPr>
        <p:txBody>
          <a:bodyPr/>
          <a:lstStyle/>
          <a:p>
            <a:r>
              <a:rPr lang="en-US" dirty="0"/>
              <a:t>Is more or less just a call…</a:t>
            </a:r>
          </a:p>
          <a:p>
            <a:pPr lvl="1"/>
            <a:r>
              <a:rPr lang="en-US" dirty="0"/>
              <a:t>TDD is a ‘programming technique’ …</a:t>
            </a:r>
          </a:p>
          <a:p>
            <a:pPr lvl="1"/>
            <a:r>
              <a:rPr lang="en-US" dirty="0"/>
              <a:t>… not a ‘comprehensive</a:t>
            </a:r>
            <a:br>
              <a:rPr lang="en-US" dirty="0"/>
            </a:br>
            <a:r>
              <a:rPr lang="en-US" dirty="0"/>
              <a:t>testing technique’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will return to </a:t>
            </a:r>
            <a:br>
              <a:rPr lang="en-US" dirty="0"/>
            </a:br>
            <a:r>
              <a:rPr lang="en-US" dirty="0"/>
              <a:t>systematic testing</a:t>
            </a:r>
            <a:br>
              <a:rPr lang="en-US" dirty="0"/>
            </a:br>
            <a:r>
              <a:rPr lang="en-US" dirty="0"/>
              <a:t>later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13" y="1790700"/>
            <a:ext cx="3934374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714</Words>
  <Application>Microsoft Office PowerPoint</Application>
  <PresentationFormat>On-screen Show (16:10)</PresentationFormat>
  <Paragraphs>150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Software Engineering and Architecture</vt:lpstr>
      <vt:lpstr>Disclaimer</vt:lpstr>
      <vt:lpstr>Test Ordering</vt:lpstr>
      <vt:lpstr>Comparison</vt:lpstr>
      <vt:lpstr>And this one…</vt:lpstr>
      <vt:lpstr>Use your Data structures</vt:lpstr>
      <vt:lpstr>Use Data structures</vt:lpstr>
      <vt:lpstr>TDD of  ‘getHand()’</vt:lpstr>
      <vt:lpstr>My single test case</vt:lpstr>
      <vt:lpstr>Objects = Unique Identity</vt:lpstr>
      <vt:lpstr>To see it</vt:lpstr>
      <vt:lpstr>Another example</vt:lpstr>
      <vt:lpstr>Over-methodication </vt:lpstr>
      <vt:lpstr>Constructive Critique?</vt:lpstr>
      <vt:lpstr>From My Own TDD</vt:lpstr>
      <vt:lpstr>Evident Tests</vt:lpstr>
      <vt:lpstr>Meaningful Names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150</cp:revision>
  <dcterms:created xsi:type="dcterms:W3CDTF">2006-08-16T00:00:00Z</dcterms:created>
  <dcterms:modified xsi:type="dcterms:W3CDTF">2025-09-10T10:56:01Z</dcterms:modified>
</cp:coreProperties>
</file>